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4" r:id="rId1"/>
  </p:sldMasterIdLst>
  <p:sldIdLst>
    <p:sldId id="283" r:id="rId2"/>
    <p:sldId id="256" r:id="rId3"/>
    <p:sldId id="269" r:id="rId4"/>
    <p:sldId id="257" r:id="rId5"/>
    <p:sldId id="258" r:id="rId6"/>
    <p:sldId id="259" r:id="rId7"/>
    <p:sldId id="263" r:id="rId8"/>
    <p:sldId id="264" r:id="rId9"/>
    <p:sldId id="260" r:id="rId10"/>
    <p:sldId id="261" r:id="rId11"/>
    <p:sldId id="265" r:id="rId12"/>
    <p:sldId id="262" r:id="rId13"/>
    <p:sldId id="271" r:id="rId14"/>
    <p:sldId id="278" r:id="rId15"/>
    <p:sldId id="272" r:id="rId16"/>
    <p:sldId id="273" r:id="rId17"/>
    <p:sldId id="274" r:id="rId18"/>
    <p:sldId id="275" r:id="rId19"/>
    <p:sldId id="270" r:id="rId20"/>
    <p:sldId id="276" r:id="rId21"/>
    <p:sldId id="284" r:id="rId22"/>
    <p:sldId id="277" r:id="rId23"/>
    <p:sldId id="279" r:id="rId24"/>
    <p:sldId id="280" r:id="rId25"/>
    <p:sldId id="281" r:id="rId26"/>
    <p:sldId id="282"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000" autoAdjust="0"/>
    <p:restoredTop sz="94660" autoAdjust="0"/>
  </p:normalViewPr>
  <p:slideViewPr>
    <p:cSldViewPr snapToGrid="0">
      <p:cViewPr varScale="1">
        <p:scale>
          <a:sx n="73" d="100"/>
          <a:sy n="73" d="100"/>
        </p:scale>
        <p:origin x="-624" y="-10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711200" y="1371600"/>
            <a:ext cx="10468864"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6F4ADFA5-47C4-4EFF-9633-0E6F564794AB}" type="datetimeFigureOut">
              <a:rPr lang="en-IN" smtClean="0"/>
              <a:pPr/>
              <a:t>15-03-2023</a:t>
            </a:fld>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C78D9180-405D-480C-984E-69199C724539}"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6F4ADFA5-47C4-4EFF-9633-0E6F564794AB}" type="datetimeFigureOut">
              <a:rPr lang="en-IN" smtClean="0"/>
              <a:pPr/>
              <a:t>15-03-2023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8D9180-405D-480C-984E-69199C724539}"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2"/>
            <a:ext cx="27432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914402"/>
            <a:ext cx="80264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6F4ADFA5-47C4-4EFF-9633-0E6F564794AB}" type="datetimeFigureOut">
              <a:rPr lang="en-IN" smtClean="0"/>
              <a:pPr/>
              <a:t>15-03-2023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8D9180-405D-480C-984E-69199C724539}"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6F4ADFA5-47C4-4EFF-9633-0E6F564794AB}" type="datetimeFigureOut">
              <a:rPr lang="en-IN" smtClean="0"/>
              <a:pPr/>
              <a:t>15-03-2023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8D9180-405D-480C-984E-69199C724539}"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07136" y="1316736"/>
            <a:ext cx="103632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07136" y="2704664"/>
            <a:ext cx="103632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6F4ADFA5-47C4-4EFF-9633-0E6F564794AB}" type="datetimeFigureOut">
              <a:rPr lang="en-IN" smtClean="0"/>
              <a:pPr/>
              <a:t>15-03-2023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8D9180-405D-480C-984E-69199C724539}"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6F4ADFA5-47C4-4EFF-9633-0E6F564794AB}" type="datetimeFigureOut">
              <a:rPr lang="en-IN" smtClean="0"/>
              <a:pPr/>
              <a:t>15-03-2023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78D9180-405D-480C-984E-69199C724539}"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1855248"/>
            <a:ext cx="5386917"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3368" y="1859758"/>
            <a:ext cx="5389033"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2514600"/>
            <a:ext cx="5386917"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3368" y="2514600"/>
            <a:ext cx="538903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6F4ADFA5-47C4-4EFF-9633-0E6F564794AB}" type="datetimeFigureOut">
              <a:rPr lang="en-IN" smtClean="0"/>
              <a:pPr/>
              <a:t>15-03-2023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78D9180-405D-480C-984E-69199C724539}"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6F4ADFA5-47C4-4EFF-9633-0E6F564794AB}" type="datetimeFigureOut">
              <a:rPr lang="en-IN" smtClean="0"/>
              <a:pPr/>
              <a:t>15-03-2023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78D9180-405D-480C-984E-69199C724539}"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4ADFA5-47C4-4EFF-9633-0E6F564794AB}" type="datetimeFigureOut">
              <a:rPr lang="en-IN" smtClean="0"/>
              <a:pPr/>
              <a:t>15-03-2023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78D9180-405D-480C-984E-69199C724539}"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14352"/>
            <a:ext cx="36576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6F4ADFA5-47C4-4EFF-9633-0E6F564794AB}" type="datetimeFigureOut">
              <a:rPr lang="en-IN" smtClean="0"/>
              <a:pPr/>
              <a:t>15-03-2023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78D9180-405D-480C-984E-69199C724539}"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4221004" y="1108077"/>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10672179" y="5359769"/>
            <a:ext cx="207264"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812800" y="1176997"/>
            <a:ext cx="2950464"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812800" y="2828785"/>
            <a:ext cx="29464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6F4ADFA5-47C4-4EFF-9633-0E6F564794AB}" type="datetimeFigureOut">
              <a:rPr lang="en-IN" smtClean="0"/>
              <a:pPr/>
              <a:t>15-03-2023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69600" y="6356351"/>
            <a:ext cx="812800" cy="365125"/>
          </a:xfrm>
        </p:spPr>
        <p:txBody>
          <a:bodyPr/>
          <a:lstStyle/>
          <a:p>
            <a:fld id="{C78D9180-405D-480C-984E-69199C724539}" type="slidenum">
              <a:rPr lang="en-IN" smtClean="0"/>
              <a:pPr/>
              <a:t>‹#›</a:t>
            </a:fld>
            <a:endParaRPr lang="en-IN"/>
          </a:p>
        </p:txBody>
      </p:sp>
      <p:sp>
        <p:nvSpPr>
          <p:cNvPr id="3" name="Picture Placeholder 2"/>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5842000" y="6219826"/>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12700" y="-7144"/>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5842000" y="-7144"/>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609600" y="704088"/>
            <a:ext cx="109728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609600" y="1935480"/>
            <a:ext cx="109728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09600" y="6356351"/>
            <a:ext cx="2844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6F4ADFA5-47C4-4EFF-9633-0E6F564794AB}" type="datetimeFigureOut">
              <a:rPr lang="en-IN" smtClean="0"/>
              <a:pPr/>
              <a:t>15-03-2023</a:t>
            </a:fld>
            <a:endParaRPr lang="en-IN"/>
          </a:p>
        </p:txBody>
      </p:sp>
      <p:sp>
        <p:nvSpPr>
          <p:cNvPr id="22" name="Footer Placeholder 21"/>
          <p:cNvSpPr>
            <a:spLocks noGrp="1"/>
          </p:cNvSpPr>
          <p:nvPr>
            <p:ph type="ftr" sz="quarter" idx="3"/>
          </p:nvPr>
        </p:nvSpPr>
        <p:spPr>
          <a:xfrm>
            <a:off x="3556000" y="6356351"/>
            <a:ext cx="44704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10566400" y="6356351"/>
            <a:ext cx="1016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C78D9180-405D-480C-984E-69199C724539}" type="slidenum">
              <a:rPr lang="en-IN" smtClean="0"/>
              <a:pPr/>
              <a:t>‹#›</a:t>
            </a:fld>
            <a:endParaRPr lang="en-IN"/>
          </a:p>
        </p:txBody>
      </p:sp>
      <p:grpSp>
        <p:nvGrpSpPr>
          <p:cNvPr id="2" name="Group 1"/>
          <p:cNvGrpSpPr/>
          <p:nvPr/>
        </p:nvGrpSpPr>
        <p:grpSpPr>
          <a:xfrm>
            <a:off x="-25356" y="202408"/>
            <a:ext cx="12240731"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dofactory.com/html/p" TargetMode="External"/><Relationship Id="rId7" Type="http://schemas.openxmlformats.org/officeDocument/2006/relationships/hyperlink" Target="https://www.dofactory.com/html/sup" TargetMode="External"/><Relationship Id="rId2" Type="http://schemas.openxmlformats.org/officeDocument/2006/relationships/hyperlink" Target="https://www.dofactory.com/html/h1h6" TargetMode="External"/><Relationship Id="rId1" Type="http://schemas.openxmlformats.org/officeDocument/2006/relationships/slideLayout" Target="../slideLayouts/slideLayout6.xml"/><Relationship Id="rId6" Type="http://schemas.openxmlformats.org/officeDocument/2006/relationships/hyperlink" Target="https://www.dofactory.com/html/b" TargetMode="External"/><Relationship Id="rId5" Type="http://schemas.openxmlformats.org/officeDocument/2006/relationships/hyperlink" Target="https://www.dofactory.com/html/span" TargetMode="External"/><Relationship Id="rId4" Type="http://schemas.openxmlformats.org/officeDocument/2006/relationships/hyperlink" Target="https://www.dofactory.com/html/br"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BAEAEF3F-E675-E1E2-FFB8-ED278FFCFBAE}"/>
              </a:ext>
            </a:extLst>
          </p:cNvPr>
          <p:cNvSpPr txBox="1"/>
          <p:nvPr/>
        </p:nvSpPr>
        <p:spPr>
          <a:xfrm>
            <a:off x="865238" y="2143572"/>
            <a:ext cx="9733935" cy="461665"/>
          </a:xfrm>
          <a:prstGeom prst="rect">
            <a:avLst/>
          </a:prstGeom>
          <a:noFill/>
        </p:spPr>
        <p:txBody>
          <a:bodyPr wrap="square">
            <a:spAutoFit/>
          </a:bodyPr>
          <a:lstStyle/>
          <a:p>
            <a:pPr algn="l"/>
            <a:r>
              <a:rPr lang="en-US" sz="2400" b="0" i="0" dirty="0" smtClean="0">
                <a:solidFill>
                  <a:srgbClr val="212529"/>
                </a:solidFill>
                <a:effectLst/>
                <a:latin typeface="Times New Roman" panose="02020603050405020304" pitchFamily="18" charset="0"/>
                <a:cs typeface="Times New Roman" panose="02020603050405020304" pitchFamily="18" charset="0"/>
              </a:rPr>
              <a:t>.</a:t>
            </a:r>
            <a:endParaRPr lang="en-US" sz="2400" b="0" i="0" dirty="0">
              <a:solidFill>
                <a:srgbClr val="212529"/>
              </a:solidFill>
              <a:effectLst/>
              <a:latin typeface="Times New Roman" panose="02020603050405020304" pitchFamily="18" charset="0"/>
              <a:cs typeface="Times New Roman" panose="02020603050405020304" pitchFamily="18" charset="0"/>
            </a:endParaRPr>
          </a:p>
        </p:txBody>
      </p:sp>
      <p:sp>
        <p:nvSpPr>
          <p:cNvPr id="6" name="Rectangle 5"/>
          <p:cNvSpPr/>
          <p:nvPr/>
        </p:nvSpPr>
        <p:spPr>
          <a:xfrm>
            <a:off x="1528353" y="2967335"/>
            <a:ext cx="9757955" cy="1200329"/>
          </a:xfrm>
          <a:prstGeom prst="rect">
            <a:avLst/>
          </a:prstGeom>
          <a:noFill/>
        </p:spPr>
        <p:txBody>
          <a:bodyPr wrap="square" lIns="91440" tIns="45720" rIns="91440" bIns="45720">
            <a:spAutoFit/>
          </a:bodyPr>
          <a:lstStyle/>
          <a:p>
            <a:pPr algn="ctr"/>
            <a:r>
              <a:rPr lang="en-US" sz="7200" b="1" cap="all" spc="0"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Ppt</a:t>
            </a:r>
            <a:r>
              <a:rPr lang="en-US" sz="72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presentation</a:t>
            </a:r>
            <a:endParaRPr lang="en-US" sz="9600" b="1" cap="all" spc="0" dirty="0">
              <a:ln w="9000" cmpd="sng">
                <a:solidFill>
                  <a:schemeClr val="accent4">
                    <a:shade val="50000"/>
                    <a:satMod val="120000"/>
                  </a:schemeClr>
                </a:solidFill>
                <a:prstDash val="solid"/>
              </a:ln>
              <a:solidFill>
                <a:srgbClr val="FFC000"/>
              </a:solidFill>
              <a:effectLst>
                <a:reflection blurRad="12700" stA="28000" endPos="45000" dist="1000" dir="5400000" sy="-100000" algn="bl" rotWithShape="0"/>
              </a:effectLst>
            </a:endParaRPr>
          </a:p>
        </p:txBody>
      </p:sp>
      <p:pic>
        <p:nvPicPr>
          <p:cNvPr id="7" name="Picture 6" descr="afshan1.jfif"/>
          <p:cNvPicPr>
            <a:picLocks noChangeAspect="1"/>
          </p:cNvPicPr>
          <p:nvPr/>
        </p:nvPicPr>
        <p:blipFill>
          <a:blip r:embed="rId2"/>
          <a:stretch>
            <a:fillRect/>
          </a:stretch>
        </p:blipFill>
        <p:spPr>
          <a:xfrm>
            <a:off x="8941526" y="4507366"/>
            <a:ext cx="2590800" cy="1762125"/>
          </a:xfrm>
          <a:prstGeom prst="rect">
            <a:avLst/>
          </a:prstGeom>
        </p:spPr>
      </p:pic>
    </p:spTree>
    <p:extLst>
      <p:ext uri="{BB962C8B-B14F-4D97-AF65-F5344CB8AC3E}">
        <p14:creationId xmlns="" xmlns:p14="http://schemas.microsoft.com/office/powerpoint/2010/main" val="1401389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F872B76-E0B4-7161-B8FC-DF68954AD049}"/>
              </a:ext>
            </a:extLst>
          </p:cNvPr>
          <p:cNvSpPr>
            <a:spLocks noGrp="1"/>
          </p:cNvSpPr>
          <p:nvPr>
            <p:ph type="title"/>
          </p:nvPr>
        </p:nvSpPr>
        <p:spPr>
          <a:xfrm>
            <a:off x="390498" y="1351697"/>
            <a:ext cx="8911687" cy="774558"/>
          </a:xfrm>
        </p:spPr>
        <p:txBody>
          <a:bodyPr>
            <a:normAutofit fontScale="90000"/>
          </a:bodyPr>
          <a:lstStyle/>
          <a:p>
            <a:r>
              <a:rPr lang="en-IN" dirty="0">
                <a:latin typeface="Times New Roman" panose="02020603050405020304" pitchFamily="18" charset="0"/>
                <a:cs typeface="Times New Roman" panose="02020603050405020304" pitchFamily="18" charset="0"/>
              </a:rPr>
              <a:t>HTML HEADINGS</a:t>
            </a:r>
          </a:p>
        </p:txBody>
      </p:sp>
      <p:sp>
        <p:nvSpPr>
          <p:cNvPr id="4" name="TextBox 3">
            <a:extLst>
              <a:ext uri="{FF2B5EF4-FFF2-40B4-BE49-F238E27FC236}">
                <a16:creationId xmlns="" xmlns:a16="http://schemas.microsoft.com/office/drawing/2014/main" id="{909BA935-B07C-6273-0C5B-62DE73565270}"/>
              </a:ext>
            </a:extLst>
          </p:cNvPr>
          <p:cNvSpPr txBox="1"/>
          <p:nvPr/>
        </p:nvSpPr>
        <p:spPr>
          <a:xfrm>
            <a:off x="390497" y="2194089"/>
            <a:ext cx="9500755" cy="1569660"/>
          </a:xfrm>
          <a:prstGeom prst="rect">
            <a:avLst/>
          </a:prstGeom>
          <a:noFill/>
        </p:spPr>
        <p:txBody>
          <a:bodyPr wrap="square">
            <a:spAutoFit/>
          </a:bodyPr>
          <a:lstStyle/>
          <a:p>
            <a:r>
              <a:rPr lang="en-IN" sz="2400" dirty="0">
                <a:latin typeface="Times New Roman" panose="02020603050405020304" pitchFamily="18" charset="0"/>
                <a:cs typeface="Times New Roman" panose="02020603050405020304" pitchFamily="18" charset="0"/>
              </a:rPr>
              <a:t>HTML defines six levels of headings. A heading element implies all the font changes, paragraph breaks before and after, and any white space necessary to render the heading. The heading elements are H1, H2, H3, H4, H5, and H6 with H1 being the highest (or most important) level and H6 the least.</a:t>
            </a:r>
          </a:p>
        </p:txBody>
      </p:sp>
      <p:sp>
        <p:nvSpPr>
          <p:cNvPr id="6" name="TextBox 5">
            <a:extLst>
              <a:ext uri="{FF2B5EF4-FFF2-40B4-BE49-F238E27FC236}">
                <a16:creationId xmlns="" xmlns:a16="http://schemas.microsoft.com/office/drawing/2014/main" id="{3F3856CC-946D-72E5-D2A9-DA71F47267B6}"/>
              </a:ext>
            </a:extLst>
          </p:cNvPr>
          <p:cNvSpPr txBox="1"/>
          <p:nvPr/>
        </p:nvSpPr>
        <p:spPr>
          <a:xfrm>
            <a:off x="390497" y="3959810"/>
            <a:ext cx="9018974" cy="830997"/>
          </a:xfrm>
          <a:prstGeom prst="rect">
            <a:avLst/>
          </a:prstGeom>
          <a:noFill/>
        </p:spPr>
        <p:txBody>
          <a:bodyPr wrap="square">
            <a:spAutoFit/>
          </a:bodyPr>
          <a:lstStyle/>
          <a:p>
            <a:r>
              <a:rPr lang="en-IN" sz="2400" dirty="0">
                <a:latin typeface="Times New Roman" panose="02020603050405020304" pitchFamily="18" charset="0"/>
                <a:cs typeface="Times New Roman" panose="02020603050405020304" pitchFamily="18" charset="0"/>
              </a:rPr>
              <a:t>HTML headings are titles or subtitles that you want to display on a webpage.</a:t>
            </a:r>
          </a:p>
        </p:txBody>
      </p:sp>
    </p:spTree>
    <p:extLst>
      <p:ext uri="{BB962C8B-B14F-4D97-AF65-F5344CB8AC3E}">
        <p14:creationId xmlns="" xmlns:p14="http://schemas.microsoft.com/office/powerpoint/2010/main" val="672037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CF841143-32AD-7AF8-9586-6F2E821DC0D4}"/>
              </a:ext>
            </a:extLst>
          </p:cNvPr>
          <p:cNvSpPr txBox="1"/>
          <p:nvPr/>
        </p:nvSpPr>
        <p:spPr>
          <a:xfrm>
            <a:off x="1219199" y="2280688"/>
            <a:ext cx="6096000" cy="4154984"/>
          </a:xfrm>
          <a:prstGeom prst="rect">
            <a:avLst/>
          </a:prstGeom>
          <a:noFill/>
        </p:spPr>
        <p:txBody>
          <a:bodyPr wrap="square">
            <a:spAutoFit/>
          </a:bodyPr>
          <a:lstStyle/>
          <a:p>
            <a:r>
              <a:rPr lang="en-IN" sz="2400" dirty="0">
                <a:latin typeface="Times New Roman" panose="02020603050405020304" pitchFamily="18" charset="0"/>
                <a:cs typeface="Times New Roman" panose="02020603050405020304" pitchFamily="18" charset="0"/>
              </a:rPr>
              <a:t>&lt;!DOCTYPE html&gt;</a:t>
            </a:r>
          </a:p>
          <a:p>
            <a:r>
              <a:rPr lang="en-IN" sz="2400" dirty="0">
                <a:latin typeface="Times New Roman" panose="02020603050405020304" pitchFamily="18" charset="0"/>
                <a:cs typeface="Times New Roman" panose="02020603050405020304" pitchFamily="18" charset="0"/>
              </a:rPr>
              <a:t>&lt;html&gt;</a:t>
            </a:r>
          </a:p>
          <a:p>
            <a:r>
              <a:rPr lang="en-IN" sz="2400" dirty="0">
                <a:latin typeface="Times New Roman" panose="02020603050405020304" pitchFamily="18" charset="0"/>
                <a:cs typeface="Times New Roman" panose="02020603050405020304" pitchFamily="18" charset="0"/>
              </a:rPr>
              <a:t>     &lt;body&gt;</a:t>
            </a:r>
          </a:p>
          <a:p>
            <a:r>
              <a:rPr lang="en-IN" sz="2400" dirty="0">
                <a:latin typeface="Times New Roman" panose="02020603050405020304" pitchFamily="18" charset="0"/>
                <a:cs typeface="Times New Roman" panose="02020603050405020304" pitchFamily="18" charset="0"/>
              </a:rPr>
              <a:t>      &lt;h1&gt;Heading 1&lt;/h1&gt;</a:t>
            </a:r>
          </a:p>
          <a:p>
            <a:r>
              <a:rPr lang="en-IN" sz="2400" dirty="0">
                <a:latin typeface="Times New Roman" panose="02020603050405020304" pitchFamily="18" charset="0"/>
                <a:cs typeface="Times New Roman" panose="02020603050405020304" pitchFamily="18" charset="0"/>
              </a:rPr>
              <a:t>      &lt;h2&gt;Heading 2&lt;/h2&gt;</a:t>
            </a:r>
          </a:p>
          <a:p>
            <a:r>
              <a:rPr lang="en-IN" sz="2400" dirty="0">
                <a:latin typeface="Times New Roman" panose="02020603050405020304" pitchFamily="18" charset="0"/>
                <a:cs typeface="Times New Roman" panose="02020603050405020304" pitchFamily="18" charset="0"/>
              </a:rPr>
              <a:t>      &lt;h3&gt;Heading 3&lt;/h3&gt;</a:t>
            </a:r>
          </a:p>
          <a:p>
            <a:r>
              <a:rPr lang="en-IN" sz="2400" dirty="0">
                <a:latin typeface="Times New Roman" panose="02020603050405020304" pitchFamily="18" charset="0"/>
                <a:cs typeface="Times New Roman" panose="02020603050405020304" pitchFamily="18" charset="0"/>
              </a:rPr>
              <a:t>      &lt;h4&gt;Heading 4&lt;/h4&gt;</a:t>
            </a:r>
          </a:p>
          <a:p>
            <a:r>
              <a:rPr lang="en-IN" sz="2400" dirty="0">
                <a:latin typeface="Times New Roman" panose="02020603050405020304" pitchFamily="18" charset="0"/>
                <a:cs typeface="Times New Roman" panose="02020603050405020304" pitchFamily="18" charset="0"/>
              </a:rPr>
              <a:t>      &lt;h5&gt;Heading 5&lt;/h5&gt;</a:t>
            </a:r>
          </a:p>
          <a:p>
            <a:r>
              <a:rPr lang="en-IN" sz="2400" dirty="0">
                <a:latin typeface="Times New Roman" panose="02020603050405020304" pitchFamily="18" charset="0"/>
                <a:cs typeface="Times New Roman" panose="02020603050405020304" pitchFamily="18" charset="0"/>
              </a:rPr>
              <a:t>      &lt;h6&gt;Heading 6&lt;/h6&gt;</a:t>
            </a:r>
          </a:p>
          <a:p>
            <a:r>
              <a:rPr lang="en-IN" sz="2400" dirty="0">
                <a:latin typeface="Times New Roman" panose="02020603050405020304" pitchFamily="18" charset="0"/>
                <a:cs typeface="Times New Roman" panose="02020603050405020304" pitchFamily="18" charset="0"/>
              </a:rPr>
              <a:t>     &lt;/body&gt;</a:t>
            </a:r>
          </a:p>
          <a:p>
            <a:r>
              <a:rPr lang="en-IN" sz="2400" dirty="0">
                <a:latin typeface="Times New Roman" panose="02020603050405020304" pitchFamily="18" charset="0"/>
                <a:cs typeface="Times New Roman" panose="02020603050405020304" pitchFamily="18" charset="0"/>
              </a:rPr>
              <a:t>&lt;/html&gt;</a:t>
            </a:r>
          </a:p>
        </p:txBody>
      </p:sp>
      <p:sp>
        <p:nvSpPr>
          <p:cNvPr id="4" name="Title 3">
            <a:extLst>
              <a:ext uri="{FF2B5EF4-FFF2-40B4-BE49-F238E27FC236}">
                <a16:creationId xmlns="" xmlns:a16="http://schemas.microsoft.com/office/drawing/2014/main" id="{76EE4E78-7E09-5F13-1DDD-1C7DA570092A}"/>
              </a:ext>
            </a:extLst>
          </p:cNvPr>
          <p:cNvSpPr>
            <a:spLocks noGrp="1"/>
          </p:cNvSpPr>
          <p:nvPr>
            <p:ph type="title"/>
          </p:nvPr>
        </p:nvSpPr>
        <p:spPr>
          <a:xfrm>
            <a:off x="1314730" y="1302536"/>
            <a:ext cx="8911687" cy="856770"/>
          </a:xfrm>
        </p:spPr>
        <p:txBody>
          <a:bodyPr>
            <a:normAutofit/>
          </a:bodyPr>
          <a:lstStyle/>
          <a:p>
            <a:r>
              <a:rPr lang="en-IN" dirty="0">
                <a:solidFill>
                  <a:srgbClr val="002060"/>
                </a:solidFill>
                <a:latin typeface="Times New Roman" panose="02020603050405020304" pitchFamily="18" charset="0"/>
                <a:cs typeface="Times New Roman" panose="02020603050405020304" pitchFamily="18" charset="0"/>
              </a:rPr>
              <a:t>Example for Heading</a:t>
            </a:r>
          </a:p>
        </p:txBody>
      </p:sp>
    </p:spTree>
    <p:extLst>
      <p:ext uri="{BB962C8B-B14F-4D97-AF65-F5344CB8AC3E}">
        <p14:creationId xmlns="" xmlns:p14="http://schemas.microsoft.com/office/powerpoint/2010/main" val="3534168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393195" y="1982004"/>
            <a:ext cx="3602516" cy="3970318"/>
          </a:xfrm>
          <a:prstGeom prst="rect">
            <a:avLst/>
          </a:prstGeom>
        </p:spPr>
        <p:txBody>
          <a:bodyPr wrap="square">
            <a:spAutoFit/>
          </a:bodyPr>
          <a:lstStyle/>
          <a:p>
            <a:pPr lvl="0" defTabSz="914400">
              <a:spcBef>
                <a:spcPct val="0"/>
              </a:spcBef>
            </a:pPr>
            <a:r>
              <a:rPr lang="en-IN" sz="3600" dirty="0" smtClean="0">
                <a:solidFill>
                  <a:srgbClr val="002060"/>
                </a:solidFill>
                <a:latin typeface="Times New Roman" panose="02020603050405020304" pitchFamily="18" charset="0"/>
                <a:ea typeface="+mj-ea"/>
                <a:cs typeface="Times New Roman" panose="02020603050405020304" pitchFamily="18" charset="0"/>
              </a:rPr>
              <a:t>Output</a:t>
            </a:r>
            <a:r>
              <a:rPr lang="en-IN" sz="4800" dirty="0" smtClean="0">
                <a:solidFill>
                  <a:prstClr val="black"/>
                </a:solidFill>
                <a:latin typeface="Times New Roman" panose="02020603050405020304" pitchFamily="18" charset="0"/>
                <a:ea typeface="+mj-ea"/>
                <a:cs typeface="Times New Roman" panose="02020603050405020304" pitchFamily="18" charset="0"/>
              </a:rPr>
              <a:t/>
            </a:r>
            <a:br>
              <a:rPr lang="en-IN" sz="4800" dirty="0" smtClean="0">
                <a:solidFill>
                  <a:prstClr val="black"/>
                </a:solidFill>
                <a:latin typeface="Times New Roman" panose="02020603050405020304" pitchFamily="18" charset="0"/>
                <a:ea typeface="+mj-ea"/>
                <a:cs typeface="Times New Roman" panose="02020603050405020304" pitchFamily="18" charset="0"/>
              </a:rPr>
            </a:br>
            <a:r>
              <a:rPr lang="en-IN" sz="4800" dirty="0" smtClean="0">
                <a:solidFill>
                  <a:prstClr val="black"/>
                </a:solidFill>
                <a:latin typeface="Times New Roman" panose="02020603050405020304" pitchFamily="18" charset="0"/>
                <a:ea typeface="+mj-ea"/>
                <a:cs typeface="Times New Roman" panose="02020603050405020304" pitchFamily="18" charset="0"/>
              </a:rPr>
              <a:t>Heading 1</a:t>
            </a:r>
            <a:r>
              <a:rPr lang="en-IN" sz="3200" dirty="0" smtClean="0">
                <a:solidFill>
                  <a:prstClr val="black"/>
                </a:solidFill>
                <a:latin typeface="Times New Roman" panose="02020603050405020304" pitchFamily="18" charset="0"/>
                <a:ea typeface="+mj-ea"/>
                <a:cs typeface="Times New Roman" panose="02020603050405020304" pitchFamily="18" charset="0"/>
              </a:rPr>
              <a:t/>
            </a:r>
            <a:br>
              <a:rPr lang="en-IN" sz="3200" dirty="0" smtClean="0">
                <a:solidFill>
                  <a:prstClr val="black"/>
                </a:solidFill>
                <a:latin typeface="Times New Roman" panose="02020603050405020304" pitchFamily="18" charset="0"/>
                <a:ea typeface="+mj-ea"/>
                <a:cs typeface="Times New Roman" panose="02020603050405020304" pitchFamily="18" charset="0"/>
              </a:rPr>
            </a:br>
            <a:r>
              <a:rPr lang="en-IN" sz="4400" dirty="0" smtClean="0">
                <a:solidFill>
                  <a:prstClr val="black"/>
                </a:solidFill>
                <a:latin typeface="Times New Roman" panose="02020603050405020304" pitchFamily="18" charset="0"/>
                <a:ea typeface="+mj-ea"/>
                <a:cs typeface="Times New Roman" panose="02020603050405020304" pitchFamily="18" charset="0"/>
              </a:rPr>
              <a:t>Heading 2</a:t>
            </a:r>
            <a:r>
              <a:rPr lang="en-IN" sz="3200" dirty="0" smtClean="0">
                <a:solidFill>
                  <a:prstClr val="black"/>
                </a:solidFill>
                <a:latin typeface="Times New Roman" panose="02020603050405020304" pitchFamily="18" charset="0"/>
                <a:ea typeface="+mj-ea"/>
                <a:cs typeface="Times New Roman" panose="02020603050405020304" pitchFamily="18" charset="0"/>
              </a:rPr>
              <a:t/>
            </a:r>
            <a:br>
              <a:rPr lang="en-IN" sz="3200" dirty="0" smtClean="0">
                <a:solidFill>
                  <a:prstClr val="black"/>
                </a:solidFill>
                <a:latin typeface="Times New Roman" panose="02020603050405020304" pitchFamily="18" charset="0"/>
                <a:ea typeface="+mj-ea"/>
                <a:cs typeface="Times New Roman" panose="02020603050405020304" pitchFamily="18" charset="0"/>
              </a:rPr>
            </a:br>
            <a:r>
              <a:rPr lang="en-IN" sz="3600" dirty="0" smtClean="0">
                <a:solidFill>
                  <a:prstClr val="black"/>
                </a:solidFill>
                <a:latin typeface="Times New Roman" panose="02020603050405020304" pitchFamily="18" charset="0"/>
                <a:ea typeface="+mj-ea"/>
                <a:cs typeface="Times New Roman" panose="02020603050405020304" pitchFamily="18" charset="0"/>
              </a:rPr>
              <a:t>Heading 3</a:t>
            </a:r>
            <a:r>
              <a:rPr lang="en-IN" sz="3200" dirty="0" smtClean="0">
                <a:solidFill>
                  <a:prstClr val="black"/>
                </a:solidFill>
                <a:latin typeface="Times New Roman" panose="02020603050405020304" pitchFamily="18" charset="0"/>
                <a:ea typeface="+mj-ea"/>
                <a:cs typeface="Times New Roman" panose="02020603050405020304" pitchFamily="18" charset="0"/>
              </a:rPr>
              <a:t/>
            </a:r>
            <a:br>
              <a:rPr lang="en-IN" sz="3200" dirty="0" smtClean="0">
                <a:solidFill>
                  <a:prstClr val="black"/>
                </a:solidFill>
                <a:latin typeface="Times New Roman" panose="02020603050405020304" pitchFamily="18" charset="0"/>
                <a:ea typeface="+mj-ea"/>
                <a:cs typeface="Times New Roman" panose="02020603050405020304" pitchFamily="18" charset="0"/>
              </a:rPr>
            </a:br>
            <a:r>
              <a:rPr lang="en-IN" sz="3200" dirty="0" smtClean="0">
                <a:solidFill>
                  <a:prstClr val="black"/>
                </a:solidFill>
                <a:latin typeface="Times New Roman" panose="02020603050405020304" pitchFamily="18" charset="0"/>
                <a:ea typeface="+mj-ea"/>
                <a:cs typeface="Times New Roman" panose="02020603050405020304" pitchFamily="18" charset="0"/>
              </a:rPr>
              <a:t>Heading 4</a:t>
            </a:r>
            <a:br>
              <a:rPr lang="en-IN" sz="3200" dirty="0" smtClean="0">
                <a:solidFill>
                  <a:prstClr val="black"/>
                </a:solidFill>
                <a:latin typeface="Times New Roman" panose="02020603050405020304" pitchFamily="18" charset="0"/>
                <a:ea typeface="+mj-ea"/>
                <a:cs typeface="Times New Roman" panose="02020603050405020304" pitchFamily="18" charset="0"/>
              </a:rPr>
            </a:br>
            <a:r>
              <a:rPr lang="en-IN" sz="3200" dirty="0" smtClean="0">
                <a:solidFill>
                  <a:prstClr val="black"/>
                </a:solidFill>
                <a:latin typeface="Times New Roman" panose="02020603050405020304" pitchFamily="18" charset="0"/>
                <a:ea typeface="+mj-ea"/>
                <a:cs typeface="Times New Roman" panose="02020603050405020304" pitchFamily="18" charset="0"/>
              </a:rPr>
              <a:t>Heading 5</a:t>
            </a:r>
            <a:br>
              <a:rPr lang="en-IN" sz="3200" dirty="0" smtClean="0">
                <a:solidFill>
                  <a:prstClr val="black"/>
                </a:solidFill>
                <a:latin typeface="Times New Roman" panose="02020603050405020304" pitchFamily="18" charset="0"/>
                <a:ea typeface="+mj-ea"/>
                <a:cs typeface="Times New Roman" panose="02020603050405020304" pitchFamily="18" charset="0"/>
              </a:rPr>
            </a:br>
            <a:r>
              <a:rPr lang="en-IN" sz="2400" dirty="0" smtClean="0">
                <a:solidFill>
                  <a:prstClr val="black"/>
                </a:solidFill>
                <a:latin typeface="Times New Roman" panose="02020603050405020304" pitchFamily="18" charset="0"/>
                <a:ea typeface="+mj-ea"/>
                <a:cs typeface="Times New Roman" panose="02020603050405020304" pitchFamily="18" charset="0"/>
              </a:rPr>
              <a:t>Heading 6</a:t>
            </a:r>
            <a:endParaRPr lang="en-IN" sz="3100" dirty="0">
              <a:solidFill>
                <a:prstClr val="black"/>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 xmlns:p14="http://schemas.microsoft.com/office/powerpoint/2010/main" val="799786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58).png"/>
          <p:cNvPicPr>
            <a:picLocks noChangeAspect="1"/>
          </p:cNvPicPr>
          <p:nvPr/>
        </p:nvPicPr>
        <p:blipFill>
          <a:blip r:embed="rId2"/>
          <a:stretch>
            <a:fillRect/>
          </a:stretch>
        </p:blipFill>
        <p:spPr>
          <a:xfrm>
            <a:off x="5783856" y="3327093"/>
            <a:ext cx="6121705" cy="3397030"/>
          </a:xfrm>
          <a:prstGeom prst="rect">
            <a:avLst/>
          </a:prstGeom>
        </p:spPr>
      </p:pic>
      <p:pic>
        <p:nvPicPr>
          <p:cNvPr id="4" name="Picture 3" descr="Screenshot (18).png"/>
          <p:cNvPicPr>
            <a:picLocks noChangeAspect="1"/>
          </p:cNvPicPr>
          <p:nvPr/>
        </p:nvPicPr>
        <p:blipFill>
          <a:blip r:embed="rId3"/>
          <a:stretch>
            <a:fillRect/>
          </a:stretch>
        </p:blipFill>
        <p:spPr>
          <a:xfrm>
            <a:off x="0" y="1673"/>
            <a:ext cx="5541484" cy="354575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Screenshot (59).png"/>
          <p:cNvPicPr>
            <a:picLocks noChangeAspect="1"/>
          </p:cNvPicPr>
          <p:nvPr/>
        </p:nvPicPr>
        <p:blipFill>
          <a:blip r:embed="rId2"/>
          <a:stretch>
            <a:fillRect/>
          </a:stretch>
        </p:blipFill>
        <p:spPr>
          <a:xfrm>
            <a:off x="0" y="1673"/>
            <a:ext cx="12192000" cy="685465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9).png"/>
          <p:cNvPicPr>
            <a:picLocks noChangeAspect="1"/>
          </p:cNvPicPr>
          <p:nvPr/>
        </p:nvPicPr>
        <p:blipFill>
          <a:blip r:embed="rId2"/>
          <a:stretch>
            <a:fillRect/>
          </a:stretch>
        </p:blipFill>
        <p:spPr>
          <a:xfrm>
            <a:off x="0" y="0"/>
            <a:ext cx="5277080" cy="3292369"/>
          </a:xfrm>
          <a:prstGeom prst="rect">
            <a:avLst/>
          </a:prstGeom>
        </p:spPr>
      </p:pic>
      <p:pic>
        <p:nvPicPr>
          <p:cNvPr id="4" name="Picture 3" descr="Screenshot (3).png"/>
          <p:cNvPicPr>
            <a:picLocks noChangeAspect="1"/>
          </p:cNvPicPr>
          <p:nvPr/>
        </p:nvPicPr>
        <p:blipFill>
          <a:blip r:embed="rId3"/>
          <a:stretch>
            <a:fillRect/>
          </a:stretch>
        </p:blipFill>
        <p:spPr>
          <a:xfrm>
            <a:off x="5905041" y="3097414"/>
            <a:ext cx="6099671" cy="376058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Screenshot (20).png"/>
          <p:cNvPicPr>
            <a:picLocks noChangeAspect="1"/>
          </p:cNvPicPr>
          <p:nvPr/>
        </p:nvPicPr>
        <p:blipFill>
          <a:blip r:embed="rId2"/>
          <a:stretch>
            <a:fillRect/>
          </a:stretch>
        </p:blipFill>
        <p:spPr>
          <a:xfrm>
            <a:off x="0" y="1673"/>
            <a:ext cx="12192000" cy="685465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22).png"/>
          <p:cNvPicPr>
            <a:picLocks noChangeAspect="1"/>
          </p:cNvPicPr>
          <p:nvPr/>
        </p:nvPicPr>
        <p:blipFill>
          <a:blip r:embed="rId2"/>
          <a:stretch>
            <a:fillRect/>
          </a:stretch>
        </p:blipFill>
        <p:spPr>
          <a:xfrm>
            <a:off x="0" y="244045"/>
            <a:ext cx="4770304" cy="3038982"/>
          </a:xfrm>
          <a:prstGeom prst="rect">
            <a:avLst/>
          </a:prstGeom>
        </p:spPr>
      </p:pic>
      <p:pic>
        <p:nvPicPr>
          <p:cNvPr id="4" name="Picture 3" descr="Screenshot (23).png"/>
          <p:cNvPicPr>
            <a:picLocks noChangeAspect="1"/>
          </p:cNvPicPr>
          <p:nvPr/>
        </p:nvPicPr>
        <p:blipFill>
          <a:blip r:embed="rId3"/>
          <a:stretch>
            <a:fillRect/>
          </a:stretch>
        </p:blipFill>
        <p:spPr>
          <a:xfrm>
            <a:off x="5871990" y="166927"/>
            <a:ext cx="5780183" cy="3105083"/>
          </a:xfrm>
          <a:prstGeom prst="rect">
            <a:avLst/>
          </a:prstGeom>
        </p:spPr>
      </p:pic>
      <p:pic>
        <p:nvPicPr>
          <p:cNvPr id="5" name="Picture 4" descr="Screenshot (24).png"/>
          <p:cNvPicPr>
            <a:picLocks noChangeAspect="1"/>
          </p:cNvPicPr>
          <p:nvPr/>
        </p:nvPicPr>
        <p:blipFill>
          <a:blip r:embed="rId4"/>
          <a:stretch>
            <a:fillRect/>
          </a:stretch>
        </p:blipFill>
        <p:spPr>
          <a:xfrm>
            <a:off x="0" y="3503363"/>
            <a:ext cx="4979624" cy="3066524"/>
          </a:xfrm>
          <a:prstGeom prst="rect">
            <a:avLst/>
          </a:prstGeom>
        </p:spPr>
      </p:pic>
      <p:pic>
        <p:nvPicPr>
          <p:cNvPr id="6" name="Picture 5" descr="Screenshot (67).png"/>
          <p:cNvPicPr>
            <a:picLocks noChangeAspect="1"/>
          </p:cNvPicPr>
          <p:nvPr/>
        </p:nvPicPr>
        <p:blipFill>
          <a:blip r:embed="rId5"/>
          <a:stretch>
            <a:fillRect/>
          </a:stretch>
        </p:blipFill>
        <p:spPr>
          <a:xfrm>
            <a:off x="5890354" y="3536320"/>
            <a:ext cx="5589224" cy="302973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63).png"/>
          <p:cNvPicPr>
            <a:picLocks noChangeAspect="1"/>
          </p:cNvPicPr>
          <p:nvPr/>
        </p:nvPicPr>
        <p:blipFill>
          <a:blip r:embed="rId2"/>
          <a:stretch>
            <a:fillRect/>
          </a:stretch>
        </p:blipFill>
        <p:spPr>
          <a:xfrm>
            <a:off x="6169444" y="3249977"/>
            <a:ext cx="5647981" cy="3220760"/>
          </a:xfrm>
          <a:prstGeom prst="rect">
            <a:avLst/>
          </a:prstGeom>
        </p:spPr>
      </p:pic>
      <p:pic>
        <p:nvPicPr>
          <p:cNvPr id="5" name="Picture 4" descr="Screenshot (21).png"/>
          <p:cNvPicPr>
            <a:picLocks noChangeAspect="1"/>
          </p:cNvPicPr>
          <p:nvPr/>
        </p:nvPicPr>
        <p:blipFill>
          <a:blip r:embed="rId3"/>
          <a:stretch>
            <a:fillRect/>
          </a:stretch>
        </p:blipFill>
        <p:spPr>
          <a:xfrm>
            <a:off x="330506" y="0"/>
            <a:ext cx="5508434" cy="354575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6).png"/>
          <p:cNvPicPr>
            <a:picLocks noChangeAspect="1"/>
          </p:cNvPicPr>
          <p:nvPr/>
        </p:nvPicPr>
        <p:blipFill>
          <a:blip r:embed="rId2"/>
          <a:stretch>
            <a:fillRect/>
          </a:stretch>
        </p:blipFill>
        <p:spPr>
          <a:xfrm>
            <a:off x="0" y="1674"/>
            <a:ext cx="5497417" cy="3105083"/>
          </a:xfrm>
          <a:prstGeom prst="rect">
            <a:avLst/>
          </a:prstGeom>
        </p:spPr>
      </p:pic>
      <p:pic>
        <p:nvPicPr>
          <p:cNvPr id="4" name="Picture 3" descr="Screenshot (36).png"/>
          <p:cNvPicPr>
            <a:picLocks noChangeAspect="1"/>
          </p:cNvPicPr>
          <p:nvPr/>
        </p:nvPicPr>
        <p:blipFill>
          <a:blip r:embed="rId3"/>
          <a:stretch>
            <a:fillRect/>
          </a:stretch>
        </p:blipFill>
        <p:spPr>
          <a:xfrm>
            <a:off x="5266063" y="3183874"/>
            <a:ext cx="6499952" cy="3672451"/>
          </a:xfrm>
          <a:prstGeom prst="rect">
            <a:avLst/>
          </a:prstGeom>
        </p:spPr>
      </p:pic>
      <p:pic>
        <p:nvPicPr>
          <p:cNvPr id="5" name="Picture 4" descr="Screenshot (16).png"/>
          <p:cNvPicPr>
            <a:picLocks noChangeAspect="1"/>
          </p:cNvPicPr>
          <p:nvPr/>
        </p:nvPicPr>
        <p:blipFill>
          <a:blip r:embed="rId2"/>
          <a:stretch>
            <a:fillRect/>
          </a:stretch>
        </p:blipFill>
        <p:spPr>
          <a:xfrm>
            <a:off x="0" y="1673"/>
            <a:ext cx="12192000" cy="685465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16026F62-A159-1F8A-858F-3313F93F9C75}"/>
              </a:ext>
            </a:extLst>
          </p:cNvPr>
          <p:cNvSpPr>
            <a:spLocks noGrp="1"/>
          </p:cNvSpPr>
          <p:nvPr>
            <p:ph type="title" idx="4294967295"/>
          </p:nvPr>
        </p:nvSpPr>
        <p:spPr>
          <a:xfrm>
            <a:off x="3279775" y="1843088"/>
            <a:ext cx="8912225" cy="3171825"/>
          </a:xfrm>
        </p:spPr>
        <p:txBody>
          <a:bodyPr>
            <a:noAutofit/>
          </a:bodyPr>
          <a:lstStyle/>
          <a:p>
            <a:r>
              <a:rPr lang="en-IN" sz="8800" dirty="0">
                <a:solidFill>
                  <a:srgbClr val="0070C0"/>
                </a:solidFill>
                <a:latin typeface="Algerian" panose="04020705040A02060702" pitchFamily="82" charset="0"/>
              </a:rPr>
              <a:t>HTML TEXTS AND HEADINGS </a:t>
            </a:r>
          </a:p>
        </p:txBody>
      </p:sp>
    </p:spTree>
    <p:extLst>
      <p:ext uri="{BB962C8B-B14F-4D97-AF65-F5344CB8AC3E}">
        <p14:creationId xmlns="" xmlns:p14="http://schemas.microsoft.com/office/powerpoint/2010/main" val="6087044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Screenshot (72).png"/>
          <p:cNvPicPr>
            <a:picLocks noChangeAspect="1"/>
          </p:cNvPicPr>
          <p:nvPr/>
        </p:nvPicPr>
        <p:blipFill>
          <a:blip r:embed="rId2"/>
          <a:stretch>
            <a:fillRect/>
          </a:stretch>
        </p:blipFill>
        <p:spPr>
          <a:xfrm>
            <a:off x="0" y="1673"/>
            <a:ext cx="12192000" cy="685465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Screenshot (73).png"/>
          <p:cNvPicPr>
            <a:picLocks noChangeAspect="1"/>
          </p:cNvPicPr>
          <p:nvPr/>
        </p:nvPicPr>
        <p:blipFill>
          <a:blip r:embed="rId2"/>
          <a:stretch>
            <a:fillRect/>
          </a:stretch>
        </p:blipFill>
        <p:spPr>
          <a:xfrm>
            <a:off x="0" y="1673"/>
            <a:ext cx="12192000" cy="685465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Screenshot (37).png"/>
          <p:cNvPicPr>
            <a:picLocks noChangeAspect="1"/>
          </p:cNvPicPr>
          <p:nvPr/>
        </p:nvPicPr>
        <p:blipFill>
          <a:blip r:embed="rId2"/>
          <a:stretch>
            <a:fillRect/>
          </a:stretch>
        </p:blipFill>
        <p:spPr>
          <a:xfrm>
            <a:off x="0" y="1673"/>
            <a:ext cx="12192000" cy="685465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Screenshot (55).png"/>
          <p:cNvPicPr>
            <a:picLocks noChangeAspect="1"/>
          </p:cNvPicPr>
          <p:nvPr/>
        </p:nvPicPr>
        <p:blipFill>
          <a:blip r:embed="rId2"/>
          <a:stretch>
            <a:fillRect/>
          </a:stretch>
        </p:blipFill>
        <p:spPr>
          <a:xfrm>
            <a:off x="0" y="1673"/>
            <a:ext cx="12192000" cy="685465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64).png"/>
          <p:cNvPicPr>
            <a:picLocks noChangeAspect="1"/>
          </p:cNvPicPr>
          <p:nvPr/>
        </p:nvPicPr>
        <p:blipFill>
          <a:blip r:embed="rId2"/>
          <a:stretch>
            <a:fillRect/>
          </a:stretch>
        </p:blipFill>
        <p:spPr>
          <a:xfrm>
            <a:off x="5475382" y="3591499"/>
            <a:ext cx="6400801" cy="3264827"/>
          </a:xfrm>
          <a:prstGeom prst="rect">
            <a:avLst/>
          </a:prstGeom>
        </p:spPr>
      </p:pic>
      <p:pic>
        <p:nvPicPr>
          <p:cNvPr id="4" name="Picture 3" descr="Screenshot (71).png"/>
          <p:cNvPicPr>
            <a:picLocks noChangeAspect="1"/>
          </p:cNvPicPr>
          <p:nvPr/>
        </p:nvPicPr>
        <p:blipFill>
          <a:blip r:embed="rId3"/>
          <a:stretch>
            <a:fillRect/>
          </a:stretch>
        </p:blipFill>
        <p:spPr>
          <a:xfrm>
            <a:off x="231354" y="244045"/>
            <a:ext cx="5034708" cy="317118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Screenshot (65).png"/>
          <p:cNvPicPr>
            <a:picLocks noChangeAspect="1"/>
          </p:cNvPicPr>
          <p:nvPr/>
        </p:nvPicPr>
        <p:blipFill>
          <a:blip r:embed="rId2"/>
          <a:stretch>
            <a:fillRect/>
          </a:stretch>
        </p:blipFill>
        <p:spPr>
          <a:xfrm>
            <a:off x="0" y="1673"/>
            <a:ext cx="12192000" cy="685465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thank you1.jfif"/>
          <p:cNvPicPr>
            <a:picLocks noChangeAspect="1"/>
          </p:cNvPicPr>
          <p:nvPr/>
        </p:nvPicPr>
        <p:blipFill>
          <a:blip r:embed="rId2"/>
          <a:stretch>
            <a:fillRect/>
          </a:stretch>
        </p:blipFill>
        <p:spPr>
          <a:xfrm>
            <a:off x="614591" y="0"/>
            <a:ext cx="11338709" cy="659910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BAEAEF3F-E675-E1E2-FFB8-ED278FFCFBAE}"/>
              </a:ext>
            </a:extLst>
          </p:cNvPr>
          <p:cNvSpPr txBox="1"/>
          <p:nvPr/>
        </p:nvSpPr>
        <p:spPr>
          <a:xfrm>
            <a:off x="953373" y="2297808"/>
            <a:ext cx="9733935" cy="461665"/>
          </a:xfrm>
          <a:prstGeom prst="rect">
            <a:avLst/>
          </a:prstGeom>
          <a:noFill/>
        </p:spPr>
        <p:txBody>
          <a:bodyPr wrap="square">
            <a:spAutoFit/>
          </a:bodyPr>
          <a:lstStyle/>
          <a:p>
            <a:pPr algn="l"/>
            <a:r>
              <a:rPr lang="en-US" sz="2400" b="0" i="0" dirty="0" smtClean="0">
                <a:solidFill>
                  <a:srgbClr val="212529"/>
                </a:solidFill>
                <a:effectLst/>
                <a:latin typeface="Times New Roman" panose="02020603050405020304" pitchFamily="18" charset="0"/>
                <a:cs typeface="Times New Roman" panose="02020603050405020304" pitchFamily="18" charset="0"/>
              </a:rPr>
              <a:t>.</a:t>
            </a:r>
            <a:endParaRPr lang="en-US" sz="2400" b="0" i="0" dirty="0">
              <a:solidFill>
                <a:srgbClr val="212529"/>
              </a:solidFill>
              <a:effectLst/>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 xmlns:a16="http://schemas.microsoft.com/office/drawing/2014/main" id="{8CC8FE32-86CC-68C2-24A5-5EABBC513959}"/>
              </a:ext>
            </a:extLst>
          </p:cNvPr>
          <p:cNvSpPr>
            <a:spLocks noGrp="1"/>
          </p:cNvSpPr>
          <p:nvPr>
            <p:ph type="title"/>
          </p:nvPr>
        </p:nvSpPr>
        <p:spPr>
          <a:xfrm>
            <a:off x="865238" y="672029"/>
            <a:ext cx="8911687" cy="1377108"/>
          </a:xfrm>
        </p:spPr>
        <p:txBody>
          <a:bodyPr>
            <a:normAutofit/>
          </a:bodyPr>
          <a:lstStyle/>
          <a:p>
            <a:r>
              <a:rPr lang="en-IN" sz="7200" dirty="0" smtClean="0">
                <a:solidFill>
                  <a:srgbClr val="0070C0"/>
                </a:solidFill>
              </a:rPr>
              <a:t>Introduction to HTML</a:t>
            </a:r>
            <a:endParaRPr lang="en-IN" sz="7200" dirty="0">
              <a:solidFill>
                <a:srgbClr val="0070C0"/>
              </a:solidFill>
            </a:endParaRPr>
          </a:p>
        </p:txBody>
      </p:sp>
      <p:sp>
        <p:nvSpPr>
          <p:cNvPr id="8" name="TextBox 7">
            <a:extLst>
              <a:ext uri="{FF2B5EF4-FFF2-40B4-BE49-F238E27FC236}">
                <a16:creationId xmlns="" xmlns:a16="http://schemas.microsoft.com/office/drawing/2014/main" id="{15022BF8-D2DC-6E7E-00DC-42B317D9BFDC}"/>
              </a:ext>
            </a:extLst>
          </p:cNvPr>
          <p:cNvSpPr txBox="1"/>
          <p:nvPr/>
        </p:nvSpPr>
        <p:spPr>
          <a:xfrm>
            <a:off x="876254" y="1916934"/>
            <a:ext cx="9586453" cy="3477875"/>
          </a:xfrm>
          <a:prstGeom prst="rect">
            <a:avLst/>
          </a:prstGeom>
          <a:noFill/>
        </p:spPr>
        <p:txBody>
          <a:bodyPr wrap="square">
            <a:spAutoFit/>
          </a:bodyPr>
          <a:lstStyle/>
          <a:p>
            <a:r>
              <a:rPr lang="en-US" sz="4400" dirty="0" smtClean="0"/>
              <a:t>HTML stands for </a:t>
            </a:r>
            <a:r>
              <a:rPr lang="en-US" sz="4400" dirty="0" err="1" smtClean="0"/>
              <a:t>HyperText</a:t>
            </a:r>
            <a:r>
              <a:rPr lang="en-US" sz="4400" dirty="0" smtClean="0"/>
              <a:t> Markup </a:t>
            </a:r>
            <a:r>
              <a:rPr lang="en-US" sz="4400" dirty="0" err="1" smtClean="0"/>
              <a:t>Language.It</a:t>
            </a:r>
            <a:r>
              <a:rPr lang="en-US" sz="4400" dirty="0" smtClean="0"/>
              <a:t> is used to design web pages using a Markup Language.</a:t>
            </a:r>
          </a:p>
          <a:p>
            <a:r>
              <a:rPr lang="en-US" sz="4400" dirty="0" smtClean="0">
                <a:latin typeface="Times New Roman" panose="02020603050405020304" pitchFamily="18" charset="0"/>
                <a:cs typeface="Times New Roman" panose="02020603050405020304" pitchFamily="18" charset="0"/>
              </a:rPr>
              <a:t>HTML is the combination of Hyper text and Markup Language.</a:t>
            </a:r>
            <a:endParaRPr lang="en-IN" sz="44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1401389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741FB8AB-7CDD-E1FE-9EDA-83F4DE582F97}"/>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8826" y="0"/>
            <a:ext cx="12123174" cy="6858000"/>
          </a:xfrm>
          <a:prstGeom prst="rect">
            <a:avLst/>
          </a:prstGeom>
        </p:spPr>
      </p:pic>
    </p:spTree>
    <p:extLst>
      <p:ext uri="{BB962C8B-B14F-4D97-AF65-F5344CB8AC3E}">
        <p14:creationId xmlns="" xmlns:p14="http://schemas.microsoft.com/office/powerpoint/2010/main" val="2055872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BAEAEF3F-E675-E1E2-FFB8-ED278FFCFBAE}"/>
              </a:ext>
            </a:extLst>
          </p:cNvPr>
          <p:cNvSpPr txBox="1"/>
          <p:nvPr/>
        </p:nvSpPr>
        <p:spPr>
          <a:xfrm>
            <a:off x="865238" y="2143572"/>
            <a:ext cx="9733935" cy="1200329"/>
          </a:xfrm>
          <a:prstGeom prst="rect">
            <a:avLst/>
          </a:prstGeom>
          <a:noFill/>
        </p:spPr>
        <p:txBody>
          <a:bodyPr wrap="square">
            <a:spAutoFit/>
          </a:bodyPr>
          <a:lstStyle/>
          <a:p>
            <a:pPr algn="l"/>
            <a:r>
              <a:rPr lang="en-US" sz="2400" b="0" i="0" dirty="0">
                <a:solidFill>
                  <a:srgbClr val="212529"/>
                </a:solidFill>
                <a:effectLst/>
                <a:latin typeface="Times New Roman" panose="02020603050405020304" pitchFamily="18" charset="0"/>
                <a:cs typeface="Times New Roman" panose="02020603050405020304" pitchFamily="18" charset="0"/>
              </a:rPr>
              <a:t>The Text Tag Group is a group of tags that are used to create well-formatted text documents.</a:t>
            </a:r>
          </a:p>
          <a:p>
            <a:pPr algn="l"/>
            <a:r>
              <a:rPr lang="en-US" sz="2400" b="0" i="0" dirty="0">
                <a:solidFill>
                  <a:srgbClr val="212529"/>
                </a:solidFill>
                <a:effectLst/>
                <a:latin typeface="Times New Roman" panose="02020603050405020304" pitchFamily="18" charset="0"/>
                <a:cs typeface="Times New Roman" panose="02020603050405020304" pitchFamily="18" charset="0"/>
              </a:rPr>
              <a:t>Text tags include </a:t>
            </a:r>
            <a:r>
              <a:rPr lang="en-US" sz="2400" b="0" i="0" dirty="0">
                <a:solidFill>
                  <a:srgbClr val="9A3E24"/>
                </a:solidFill>
                <a:effectLst/>
                <a:latin typeface="Times New Roman" panose="02020603050405020304" pitchFamily="18" charset="0"/>
                <a:cs typeface="Times New Roman" panose="02020603050405020304" pitchFamily="18" charset="0"/>
                <a:hlinkClick r:id="rId2"/>
              </a:rPr>
              <a:t>&lt;h1&gt;</a:t>
            </a:r>
            <a:r>
              <a:rPr lang="en-US" sz="2400" b="0" i="0" dirty="0">
                <a:solidFill>
                  <a:srgbClr val="212529"/>
                </a:solidFill>
                <a:effectLst/>
                <a:latin typeface="Times New Roman" panose="02020603050405020304" pitchFamily="18" charset="0"/>
                <a:cs typeface="Times New Roman" panose="02020603050405020304" pitchFamily="18" charset="0"/>
              </a:rPr>
              <a:t>-</a:t>
            </a:r>
            <a:r>
              <a:rPr lang="en-US" sz="2400" b="0" i="0" dirty="0">
                <a:solidFill>
                  <a:srgbClr val="9A3E24"/>
                </a:solidFill>
                <a:effectLst/>
                <a:latin typeface="Times New Roman" panose="02020603050405020304" pitchFamily="18" charset="0"/>
                <a:cs typeface="Times New Roman" panose="02020603050405020304" pitchFamily="18" charset="0"/>
                <a:hlinkClick r:id="rId2"/>
              </a:rPr>
              <a:t>&lt;h6&gt;</a:t>
            </a:r>
            <a:r>
              <a:rPr lang="en-US" sz="2400" b="0" i="0" dirty="0">
                <a:solidFill>
                  <a:srgbClr val="212529"/>
                </a:solidFill>
                <a:effectLst/>
                <a:latin typeface="Times New Roman" panose="02020603050405020304" pitchFamily="18" charset="0"/>
                <a:cs typeface="Times New Roman" panose="02020603050405020304" pitchFamily="18" charset="0"/>
              </a:rPr>
              <a:t>, </a:t>
            </a:r>
            <a:r>
              <a:rPr lang="en-US" sz="2400" b="0" i="0" dirty="0">
                <a:solidFill>
                  <a:srgbClr val="9A3E24"/>
                </a:solidFill>
                <a:effectLst/>
                <a:latin typeface="Times New Roman" panose="02020603050405020304" pitchFamily="18" charset="0"/>
                <a:cs typeface="Times New Roman" panose="02020603050405020304" pitchFamily="18" charset="0"/>
                <a:hlinkClick r:id="rId3"/>
              </a:rPr>
              <a:t>&lt;p&gt;</a:t>
            </a:r>
            <a:r>
              <a:rPr lang="en-US" sz="2400" b="0" i="0" dirty="0">
                <a:solidFill>
                  <a:srgbClr val="212529"/>
                </a:solidFill>
                <a:effectLst/>
                <a:latin typeface="Times New Roman" panose="02020603050405020304" pitchFamily="18" charset="0"/>
                <a:cs typeface="Times New Roman" panose="02020603050405020304" pitchFamily="18" charset="0"/>
              </a:rPr>
              <a:t>, </a:t>
            </a:r>
            <a:r>
              <a:rPr lang="en-US" sz="2400" b="0" i="0" dirty="0">
                <a:solidFill>
                  <a:srgbClr val="9A3E24"/>
                </a:solidFill>
                <a:effectLst/>
                <a:latin typeface="Times New Roman" panose="02020603050405020304" pitchFamily="18" charset="0"/>
                <a:cs typeface="Times New Roman" panose="02020603050405020304" pitchFamily="18" charset="0"/>
                <a:hlinkClick r:id="rId4"/>
              </a:rPr>
              <a:t>&lt;</a:t>
            </a:r>
            <a:r>
              <a:rPr lang="en-US" sz="2400" b="0" i="0" dirty="0" err="1">
                <a:solidFill>
                  <a:srgbClr val="9A3E24"/>
                </a:solidFill>
                <a:effectLst/>
                <a:latin typeface="Times New Roman" panose="02020603050405020304" pitchFamily="18" charset="0"/>
                <a:cs typeface="Times New Roman" panose="02020603050405020304" pitchFamily="18" charset="0"/>
                <a:hlinkClick r:id="rId4"/>
              </a:rPr>
              <a:t>br</a:t>
            </a:r>
            <a:r>
              <a:rPr lang="en-US" sz="2400" b="0" i="0" dirty="0">
                <a:solidFill>
                  <a:srgbClr val="9A3E24"/>
                </a:solidFill>
                <a:effectLst/>
                <a:latin typeface="Times New Roman" panose="02020603050405020304" pitchFamily="18" charset="0"/>
                <a:cs typeface="Times New Roman" panose="02020603050405020304" pitchFamily="18" charset="0"/>
                <a:hlinkClick r:id="rId4"/>
              </a:rPr>
              <a:t>&gt;</a:t>
            </a:r>
            <a:r>
              <a:rPr lang="en-US" sz="2400" b="0" i="0" dirty="0">
                <a:solidFill>
                  <a:srgbClr val="212529"/>
                </a:solidFill>
                <a:effectLst/>
                <a:latin typeface="Times New Roman" panose="02020603050405020304" pitchFamily="18" charset="0"/>
                <a:cs typeface="Times New Roman" panose="02020603050405020304" pitchFamily="18" charset="0"/>
              </a:rPr>
              <a:t>, </a:t>
            </a:r>
            <a:r>
              <a:rPr lang="en-US" sz="2400" b="0" i="0" dirty="0">
                <a:solidFill>
                  <a:srgbClr val="9A3E24"/>
                </a:solidFill>
                <a:effectLst/>
                <a:latin typeface="Times New Roman" panose="02020603050405020304" pitchFamily="18" charset="0"/>
                <a:cs typeface="Times New Roman" panose="02020603050405020304" pitchFamily="18" charset="0"/>
                <a:hlinkClick r:id="rId5"/>
              </a:rPr>
              <a:t>&lt;span&gt;</a:t>
            </a:r>
            <a:r>
              <a:rPr lang="en-US" sz="2400" b="0" i="0" dirty="0">
                <a:solidFill>
                  <a:srgbClr val="212529"/>
                </a:solidFill>
                <a:effectLst/>
                <a:latin typeface="Times New Roman" panose="02020603050405020304" pitchFamily="18" charset="0"/>
                <a:cs typeface="Times New Roman" panose="02020603050405020304" pitchFamily="18" charset="0"/>
              </a:rPr>
              <a:t>, </a:t>
            </a:r>
            <a:r>
              <a:rPr lang="en-US" sz="2400" b="0" i="0" dirty="0">
                <a:solidFill>
                  <a:srgbClr val="9A3E24"/>
                </a:solidFill>
                <a:effectLst/>
                <a:latin typeface="Times New Roman" panose="02020603050405020304" pitchFamily="18" charset="0"/>
                <a:cs typeface="Times New Roman" panose="02020603050405020304" pitchFamily="18" charset="0"/>
                <a:hlinkClick r:id="rId6"/>
              </a:rPr>
              <a:t>&lt;b&gt;</a:t>
            </a:r>
            <a:r>
              <a:rPr lang="en-US" sz="2400" b="0" i="0" dirty="0">
                <a:solidFill>
                  <a:srgbClr val="212529"/>
                </a:solidFill>
                <a:effectLst/>
                <a:latin typeface="Times New Roman" panose="02020603050405020304" pitchFamily="18" charset="0"/>
                <a:cs typeface="Times New Roman" panose="02020603050405020304" pitchFamily="18" charset="0"/>
              </a:rPr>
              <a:t>, </a:t>
            </a:r>
            <a:r>
              <a:rPr lang="en-US" sz="2400" b="0" i="0" dirty="0">
                <a:solidFill>
                  <a:srgbClr val="9A3E24"/>
                </a:solidFill>
                <a:effectLst/>
                <a:latin typeface="Times New Roman" panose="02020603050405020304" pitchFamily="18" charset="0"/>
                <a:cs typeface="Times New Roman" panose="02020603050405020304" pitchFamily="18" charset="0"/>
                <a:hlinkClick r:id="rId7"/>
              </a:rPr>
              <a:t>&lt;sup&gt;</a:t>
            </a:r>
            <a:r>
              <a:rPr lang="en-US" sz="2400" b="0" i="0" dirty="0">
                <a:solidFill>
                  <a:srgbClr val="212529"/>
                </a:solidFill>
                <a:effectLst/>
                <a:latin typeface="Times New Roman" panose="02020603050405020304" pitchFamily="18" charset="0"/>
                <a:cs typeface="Times New Roman" panose="02020603050405020304" pitchFamily="18" charset="0"/>
              </a:rPr>
              <a:t>, and others.</a:t>
            </a:r>
          </a:p>
        </p:txBody>
      </p:sp>
      <p:sp>
        <p:nvSpPr>
          <p:cNvPr id="4" name="Title 3">
            <a:extLst>
              <a:ext uri="{FF2B5EF4-FFF2-40B4-BE49-F238E27FC236}">
                <a16:creationId xmlns="" xmlns:a16="http://schemas.microsoft.com/office/drawing/2014/main" id="{8CC8FE32-86CC-68C2-24A5-5EABBC513959}"/>
              </a:ext>
            </a:extLst>
          </p:cNvPr>
          <p:cNvSpPr>
            <a:spLocks noGrp="1"/>
          </p:cNvSpPr>
          <p:nvPr>
            <p:ph type="title"/>
          </p:nvPr>
        </p:nvSpPr>
        <p:spPr>
          <a:xfrm>
            <a:off x="865238" y="672029"/>
            <a:ext cx="8911687" cy="1377108"/>
          </a:xfrm>
        </p:spPr>
        <p:txBody>
          <a:bodyPr/>
          <a:lstStyle/>
          <a:p>
            <a:r>
              <a:rPr lang="en-IN" dirty="0">
                <a:solidFill>
                  <a:srgbClr val="0070C0"/>
                </a:solidFill>
              </a:rPr>
              <a:t>HTML TEXTS</a:t>
            </a:r>
          </a:p>
        </p:txBody>
      </p:sp>
      <p:sp>
        <p:nvSpPr>
          <p:cNvPr id="8" name="TextBox 7">
            <a:extLst>
              <a:ext uri="{FF2B5EF4-FFF2-40B4-BE49-F238E27FC236}">
                <a16:creationId xmlns="" xmlns:a16="http://schemas.microsoft.com/office/drawing/2014/main" id="{15022BF8-D2DC-6E7E-00DC-42B317D9BFDC}"/>
              </a:ext>
            </a:extLst>
          </p:cNvPr>
          <p:cNvSpPr txBox="1"/>
          <p:nvPr/>
        </p:nvSpPr>
        <p:spPr>
          <a:xfrm>
            <a:off x="865237" y="3687786"/>
            <a:ext cx="9586453" cy="1384995"/>
          </a:xfrm>
          <a:prstGeom prst="rect">
            <a:avLst/>
          </a:prstGeom>
          <a:noFill/>
        </p:spPr>
        <p:txBody>
          <a:bodyPr wrap="square">
            <a:spAutoFit/>
          </a:bodyPr>
          <a:lstStyle/>
          <a:p>
            <a:r>
              <a:rPr lang="en-IN" sz="2800" dirty="0">
                <a:latin typeface="Times New Roman" panose="02020603050405020304" pitchFamily="18" charset="0"/>
                <a:cs typeface="Times New Roman" panose="02020603050405020304" pitchFamily="18" charset="0"/>
              </a:rPr>
              <a:t>HTML contains several elements for defining text with a special meaning. ... Formatting elements were designed to display special types of text</a:t>
            </a:r>
          </a:p>
        </p:txBody>
      </p:sp>
    </p:spTree>
    <p:extLst>
      <p:ext uri="{BB962C8B-B14F-4D97-AF65-F5344CB8AC3E}">
        <p14:creationId xmlns="" xmlns:p14="http://schemas.microsoft.com/office/powerpoint/2010/main" val="1401389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5B44067-DA8F-F1B6-BE5D-9F20D6ADD812}"/>
              </a:ext>
            </a:extLst>
          </p:cNvPr>
          <p:cNvSpPr txBox="1"/>
          <p:nvPr/>
        </p:nvSpPr>
        <p:spPr>
          <a:xfrm>
            <a:off x="1700980" y="1192893"/>
            <a:ext cx="9183330" cy="4585871"/>
          </a:xfrm>
          <a:prstGeom prst="rect">
            <a:avLst/>
          </a:prstGeom>
          <a:noFill/>
        </p:spPr>
        <p:txBody>
          <a:bodyPr wrap="square">
            <a:spAutoFit/>
          </a:bodyPr>
          <a:lstStyle/>
          <a:p>
            <a:r>
              <a:rPr lang="en-IN" sz="2800" dirty="0">
                <a:solidFill>
                  <a:srgbClr val="002060"/>
                </a:solidFill>
                <a:latin typeface="Times New Roman" panose="02020603050405020304" pitchFamily="18" charset="0"/>
                <a:cs typeface="Times New Roman" panose="02020603050405020304" pitchFamily="18" charset="0"/>
              </a:rPr>
              <a:t>HTML Formatting Elements</a:t>
            </a:r>
          </a:p>
          <a:p>
            <a:r>
              <a:rPr lang="en-IN" sz="2400" dirty="0">
                <a:latin typeface="Times New Roman" panose="02020603050405020304" pitchFamily="18" charset="0"/>
                <a:cs typeface="Times New Roman" panose="02020603050405020304" pitchFamily="18" charset="0"/>
              </a:rPr>
              <a:t>Formatting elements were designed to display special types of text:</a:t>
            </a:r>
          </a:p>
          <a:p>
            <a:r>
              <a:rPr lang="en-IN" sz="2400" dirty="0">
                <a:latin typeface="Times New Roman" panose="02020603050405020304" pitchFamily="18" charset="0"/>
                <a:cs typeface="Times New Roman" panose="02020603050405020304" pitchFamily="18" charset="0"/>
              </a:rPr>
              <a:t>&lt;b&gt; - Bold text</a:t>
            </a:r>
          </a:p>
          <a:p>
            <a:r>
              <a:rPr lang="en-IN" sz="2400" dirty="0">
                <a:latin typeface="Times New Roman" panose="02020603050405020304" pitchFamily="18" charset="0"/>
                <a:cs typeface="Times New Roman" panose="02020603050405020304" pitchFamily="18" charset="0"/>
              </a:rPr>
              <a:t>&lt;strong&gt; - Important text</a:t>
            </a:r>
          </a:p>
          <a:p>
            <a:r>
              <a:rPr lang="en-IN" sz="2400" dirty="0">
                <a:latin typeface="Times New Roman" panose="02020603050405020304" pitchFamily="18" charset="0"/>
                <a:cs typeface="Times New Roman" panose="02020603050405020304" pitchFamily="18" charset="0"/>
              </a:rPr>
              <a:t>&lt;</a:t>
            </a:r>
            <a:r>
              <a:rPr lang="en-IN" sz="2400" dirty="0" err="1">
                <a:latin typeface="Times New Roman" panose="02020603050405020304" pitchFamily="18" charset="0"/>
                <a:cs typeface="Times New Roman" panose="02020603050405020304" pitchFamily="18" charset="0"/>
              </a:rPr>
              <a:t>i</a:t>
            </a:r>
            <a:r>
              <a:rPr lang="en-IN" sz="2400" dirty="0">
                <a:latin typeface="Times New Roman" panose="02020603050405020304" pitchFamily="18" charset="0"/>
                <a:cs typeface="Times New Roman" panose="02020603050405020304" pitchFamily="18" charset="0"/>
              </a:rPr>
              <a:t>&gt; - Italic text</a:t>
            </a:r>
          </a:p>
          <a:p>
            <a:r>
              <a:rPr lang="en-IN" sz="2400" dirty="0">
                <a:latin typeface="Times New Roman" panose="02020603050405020304" pitchFamily="18" charset="0"/>
                <a:cs typeface="Times New Roman" panose="02020603050405020304" pitchFamily="18" charset="0"/>
              </a:rPr>
              <a:t>&lt;</a:t>
            </a:r>
            <a:r>
              <a:rPr lang="en-IN" sz="2400" dirty="0" err="1">
                <a:latin typeface="Times New Roman" panose="02020603050405020304" pitchFamily="18" charset="0"/>
                <a:cs typeface="Times New Roman" panose="02020603050405020304" pitchFamily="18" charset="0"/>
              </a:rPr>
              <a:t>em</a:t>
            </a:r>
            <a:r>
              <a:rPr lang="en-IN" sz="2400" dirty="0">
                <a:latin typeface="Times New Roman" panose="02020603050405020304" pitchFamily="18" charset="0"/>
                <a:cs typeface="Times New Roman" panose="02020603050405020304" pitchFamily="18" charset="0"/>
              </a:rPr>
              <a:t>&gt; - Emphasized text</a:t>
            </a:r>
          </a:p>
          <a:p>
            <a:r>
              <a:rPr lang="en-IN" sz="2400" dirty="0">
                <a:latin typeface="Times New Roman" panose="02020603050405020304" pitchFamily="18" charset="0"/>
                <a:cs typeface="Times New Roman" panose="02020603050405020304" pitchFamily="18" charset="0"/>
              </a:rPr>
              <a:t>&lt;mark&gt; - Marked text</a:t>
            </a:r>
          </a:p>
          <a:p>
            <a:r>
              <a:rPr lang="en-IN" sz="2400" dirty="0">
                <a:latin typeface="Times New Roman" panose="02020603050405020304" pitchFamily="18" charset="0"/>
                <a:cs typeface="Times New Roman" panose="02020603050405020304" pitchFamily="18" charset="0"/>
              </a:rPr>
              <a:t>&lt;small&gt; - Smaller text</a:t>
            </a:r>
          </a:p>
          <a:p>
            <a:r>
              <a:rPr lang="en-IN" sz="2400" dirty="0">
                <a:latin typeface="Times New Roman" panose="02020603050405020304" pitchFamily="18" charset="0"/>
                <a:cs typeface="Times New Roman" panose="02020603050405020304" pitchFamily="18" charset="0"/>
              </a:rPr>
              <a:t>&lt;del&gt; - Deleted text</a:t>
            </a:r>
          </a:p>
          <a:p>
            <a:r>
              <a:rPr lang="en-IN" sz="2400" dirty="0">
                <a:latin typeface="Times New Roman" panose="02020603050405020304" pitchFamily="18" charset="0"/>
                <a:cs typeface="Times New Roman" panose="02020603050405020304" pitchFamily="18" charset="0"/>
              </a:rPr>
              <a:t>&lt;ins&gt; - Inserted text</a:t>
            </a:r>
          </a:p>
          <a:p>
            <a:r>
              <a:rPr lang="en-IN" sz="2400" dirty="0">
                <a:latin typeface="Times New Roman" panose="02020603050405020304" pitchFamily="18" charset="0"/>
                <a:cs typeface="Times New Roman" panose="02020603050405020304" pitchFamily="18" charset="0"/>
              </a:rPr>
              <a:t>&lt;sub&gt; - Subscript text</a:t>
            </a:r>
          </a:p>
          <a:p>
            <a:r>
              <a:rPr lang="en-IN" sz="2400" dirty="0">
                <a:latin typeface="Times New Roman" panose="02020603050405020304" pitchFamily="18" charset="0"/>
                <a:cs typeface="Times New Roman" panose="02020603050405020304" pitchFamily="18" charset="0"/>
              </a:rPr>
              <a:t>&lt;sup&gt; - Superscript text</a:t>
            </a:r>
          </a:p>
        </p:txBody>
      </p:sp>
    </p:spTree>
    <p:extLst>
      <p:ext uri="{BB962C8B-B14F-4D97-AF65-F5344CB8AC3E}">
        <p14:creationId xmlns="" xmlns:p14="http://schemas.microsoft.com/office/powerpoint/2010/main" val="2035395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A58B6882-3B1D-9620-89EF-2AA19F4FE4DD}"/>
              </a:ext>
            </a:extLst>
          </p:cNvPr>
          <p:cNvSpPr txBox="1"/>
          <p:nvPr/>
        </p:nvSpPr>
        <p:spPr>
          <a:xfrm>
            <a:off x="806244" y="2124220"/>
            <a:ext cx="7944465" cy="3539430"/>
          </a:xfrm>
          <a:prstGeom prst="rect">
            <a:avLst/>
          </a:prstGeom>
          <a:noFill/>
        </p:spPr>
        <p:txBody>
          <a:bodyPr wrap="square">
            <a:spAutoFit/>
          </a:bodyPr>
          <a:lstStyle/>
          <a:p>
            <a:r>
              <a:rPr lang="en-IN" sz="3200" dirty="0">
                <a:latin typeface="Times New Roman" panose="02020603050405020304" pitchFamily="18" charset="0"/>
                <a:cs typeface="Times New Roman" panose="02020603050405020304" pitchFamily="18" charset="0"/>
              </a:rPr>
              <a:t>&lt;!DOCTYPE html&gt;</a:t>
            </a:r>
          </a:p>
          <a:p>
            <a:r>
              <a:rPr lang="en-IN" sz="3200" dirty="0">
                <a:latin typeface="Times New Roman" panose="02020603050405020304" pitchFamily="18" charset="0"/>
                <a:cs typeface="Times New Roman" panose="02020603050405020304" pitchFamily="18" charset="0"/>
              </a:rPr>
              <a:t>&lt;html&gt;</a:t>
            </a:r>
          </a:p>
          <a:p>
            <a:r>
              <a:rPr lang="en-IN" sz="3200" dirty="0">
                <a:latin typeface="Times New Roman" panose="02020603050405020304" pitchFamily="18" charset="0"/>
                <a:cs typeface="Times New Roman" panose="02020603050405020304" pitchFamily="18" charset="0"/>
              </a:rPr>
              <a:t>     &lt;body&gt;</a:t>
            </a:r>
          </a:p>
          <a:p>
            <a:r>
              <a:rPr lang="en-IN" sz="3200" dirty="0">
                <a:latin typeface="Times New Roman" panose="02020603050405020304" pitchFamily="18" charset="0"/>
                <a:cs typeface="Times New Roman" panose="02020603050405020304" pitchFamily="18" charset="0"/>
              </a:rPr>
              <a:t>     &lt;p&gt;This text is normal.&lt;/p&gt;</a:t>
            </a:r>
          </a:p>
          <a:p>
            <a:r>
              <a:rPr lang="en-IN" sz="3200" dirty="0">
                <a:latin typeface="Times New Roman" panose="02020603050405020304" pitchFamily="18" charset="0"/>
                <a:cs typeface="Times New Roman" panose="02020603050405020304" pitchFamily="18" charset="0"/>
              </a:rPr>
              <a:t>     &lt;p&gt;&lt;b&gt;This text is bold.&lt;/b&gt;&lt;/p&gt;</a:t>
            </a:r>
          </a:p>
          <a:p>
            <a:r>
              <a:rPr lang="en-IN" sz="3200" dirty="0">
                <a:latin typeface="Times New Roman" panose="02020603050405020304" pitchFamily="18" charset="0"/>
                <a:cs typeface="Times New Roman" panose="02020603050405020304" pitchFamily="18" charset="0"/>
              </a:rPr>
              <a:t>     &lt;/body&gt;</a:t>
            </a:r>
          </a:p>
          <a:p>
            <a:r>
              <a:rPr lang="en-IN" sz="3200" dirty="0">
                <a:latin typeface="Times New Roman" panose="02020603050405020304" pitchFamily="18" charset="0"/>
                <a:cs typeface="Times New Roman" panose="02020603050405020304" pitchFamily="18" charset="0"/>
              </a:rPr>
              <a:t>&lt;/html&gt;</a:t>
            </a:r>
          </a:p>
        </p:txBody>
      </p:sp>
      <p:sp>
        <p:nvSpPr>
          <p:cNvPr id="4" name="Title 3">
            <a:extLst>
              <a:ext uri="{FF2B5EF4-FFF2-40B4-BE49-F238E27FC236}">
                <a16:creationId xmlns="" xmlns:a16="http://schemas.microsoft.com/office/drawing/2014/main" id="{8045572F-7FEF-5C02-DB50-355BA507A147}"/>
              </a:ext>
            </a:extLst>
          </p:cNvPr>
          <p:cNvSpPr>
            <a:spLocks noGrp="1"/>
          </p:cNvSpPr>
          <p:nvPr>
            <p:ph type="title"/>
          </p:nvPr>
        </p:nvSpPr>
        <p:spPr>
          <a:xfrm>
            <a:off x="806245" y="1263206"/>
            <a:ext cx="8911687" cy="774914"/>
          </a:xfrm>
        </p:spPr>
        <p:txBody>
          <a:bodyPr>
            <a:normAutofit/>
          </a:bodyPr>
          <a:lstStyle/>
          <a:p>
            <a:r>
              <a:rPr lang="en-IN" sz="4000" dirty="0">
                <a:solidFill>
                  <a:srgbClr val="002060"/>
                </a:solidFill>
                <a:latin typeface="Times New Roman" panose="02020603050405020304" pitchFamily="18" charset="0"/>
                <a:cs typeface="Times New Roman" panose="02020603050405020304" pitchFamily="18" charset="0"/>
              </a:rPr>
              <a:t>Example for Text</a:t>
            </a:r>
          </a:p>
        </p:txBody>
      </p:sp>
    </p:spTree>
    <p:extLst>
      <p:ext uri="{BB962C8B-B14F-4D97-AF65-F5344CB8AC3E}">
        <p14:creationId xmlns="" xmlns:p14="http://schemas.microsoft.com/office/powerpoint/2010/main" val="1718304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BE46D5D4-9871-EED9-FC5E-948E3407615D}"/>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1612490"/>
            <a:ext cx="12192000" cy="5314335"/>
          </a:xfrm>
          <a:prstGeom prst="rect">
            <a:avLst/>
          </a:prstGeom>
        </p:spPr>
      </p:pic>
      <p:sp>
        <p:nvSpPr>
          <p:cNvPr id="4" name="Title 3">
            <a:extLst>
              <a:ext uri="{FF2B5EF4-FFF2-40B4-BE49-F238E27FC236}">
                <a16:creationId xmlns="" xmlns:a16="http://schemas.microsoft.com/office/drawing/2014/main" id="{0EC2C70B-60D7-7DAF-A0BE-633CB6A234DE}"/>
              </a:ext>
            </a:extLst>
          </p:cNvPr>
          <p:cNvSpPr>
            <a:spLocks noGrp="1"/>
          </p:cNvSpPr>
          <p:nvPr>
            <p:ph type="title"/>
          </p:nvPr>
        </p:nvSpPr>
        <p:spPr>
          <a:xfrm>
            <a:off x="1826008" y="252941"/>
            <a:ext cx="8911687" cy="1280890"/>
          </a:xfrm>
        </p:spPr>
        <p:txBody>
          <a:bodyPr>
            <a:normAutofit/>
          </a:bodyPr>
          <a:lstStyle/>
          <a:p>
            <a:r>
              <a:rPr lang="en-IN" sz="4800" dirty="0">
                <a:solidFill>
                  <a:srgbClr val="002060"/>
                </a:solidFill>
                <a:latin typeface="Times New Roman" panose="02020603050405020304" pitchFamily="18" charset="0"/>
                <a:cs typeface="Times New Roman" panose="02020603050405020304" pitchFamily="18" charset="0"/>
              </a:rPr>
              <a:t>                    Output</a:t>
            </a:r>
          </a:p>
        </p:txBody>
      </p:sp>
    </p:spTree>
    <p:extLst>
      <p:ext uri="{BB962C8B-B14F-4D97-AF65-F5344CB8AC3E}">
        <p14:creationId xmlns="" xmlns:p14="http://schemas.microsoft.com/office/powerpoint/2010/main" val="3648790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B0D951A-D46E-4603-7921-C5C356B44B7D}"/>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 xmlns:p14="http://schemas.microsoft.com/office/powerpoint/2010/main" val="3667193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121</TotalTime>
  <Words>223</Words>
  <Application>Microsoft Office PowerPoint</Application>
  <PresentationFormat>Custom</PresentationFormat>
  <Paragraphs>48</Paragraphs>
  <Slides>26</Slides>
  <Notes>0</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Flow</vt:lpstr>
      <vt:lpstr>Slide 1</vt:lpstr>
      <vt:lpstr>HTML TEXTS AND HEADINGS </vt:lpstr>
      <vt:lpstr>Introduction to HTML</vt:lpstr>
      <vt:lpstr>Slide 4</vt:lpstr>
      <vt:lpstr>HTML TEXTS</vt:lpstr>
      <vt:lpstr>Slide 6</vt:lpstr>
      <vt:lpstr>Example for Text</vt:lpstr>
      <vt:lpstr>                    Output</vt:lpstr>
      <vt:lpstr>Slide 9</vt:lpstr>
      <vt:lpstr>HTML HEADINGS</vt:lpstr>
      <vt:lpstr>Example for Heading</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HTML TEXTS AND HEADINGS</dc:title>
  <dc:creator>dodlaram18@gmail.com</dc:creator>
  <cp:lastModifiedBy>user26</cp:lastModifiedBy>
  <cp:revision>10</cp:revision>
  <dcterms:created xsi:type="dcterms:W3CDTF">2023-03-13T07:24:19Z</dcterms:created>
  <dcterms:modified xsi:type="dcterms:W3CDTF">2023-03-16T03:25:49Z</dcterms:modified>
</cp:coreProperties>
</file>